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68" r:id="rId3"/>
    <p:sldId id="258" r:id="rId4"/>
    <p:sldId id="257" r:id="rId5"/>
    <p:sldId id="263" r:id="rId6"/>
    <p:sldId id="259" r:id="rId7"/>
    <p:sldId id="264" r:id="rId8"/>
    <p:sldId id="265" r:id="rId9"/>
    <p:sldId id="267" r:id="rId10"/>
    <p:sldId id="262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76749-9C0F-4312-B490-CD9A7E8B90AC}" type="datetimeFigureOut">
              <a:rPr lang="sk-SK" smtClean="0"/>
              <a:pPr/>
              <a:t>8. 5. 2013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EA24F-27DE-422A-A018-E72FBC68FBD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EA24F-27DE-422A-A018-E72FBC68FBD8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DB5E-293B-42CC-8D34-732250F5D15A}" type="datetimeFigureOut">
              <a:rPr lang="sk-SK" smtClean="0"/>
              <a:pPr/>
              <a:t>8. 5. 2013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F36CA-52D0-45DC-AF16-26B678FDED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DB5E-293B-42CC-8D34-732250F5D15A}" type="datetimeFigureOut">
              <a:rPr lang="sk-SK" smtClean="0"/>
              <a:pPr/>
              <a:t>8. 5. 2013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F36CA-52D0-45DC-AF16-26B678FDED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DB5E-293B-42CC-8D34-732250F5D15A}" type="datetimeFigureOut">
              <a:rPr lang="sk-SK" smtClean="0"/>
              <a:pPr/>
              <a:t>8. 5. 2013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F36CA-52D0-45DC-AF16-26B678FDED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DB5E-293B-42CC-8D34-732250F5D15A}" type="datetimeFigureOut">
              <a:rPr lang="sk-SK" smtClean="0"/>
              <a:pPr/>
              <a:t>8. 5. 2013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F36CA-52D0-45DC-AF16-26B678FDED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DB5E-293B-42CC-8D34-732250F5D15A}" type="datetimeFigureOut">
              <a:rPr lang="sk-SK" smtClean="0"/>
              <a:pPr/>
              <a:t>8. 5. 2013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F36CA-52D0-45DC-AF16-26B678FDED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DB5E-293B-42CC-8D34-732250F5D15A}" type="datetimeFigureOut">
              <a:rPr lang="sk-SK" smtClean="0"/>
              <a:pPr/>
              <a:t>8. 5. 2013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F36CA-52D0-45DC-AF16-26B678FDED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DB5E-293B-42CC-8D34-732250F5D15A}" type="datetimeFigureOut">
              <a:rPr lang="sk-SK" smtClean="0"/>
              <a:pPr/>
              <a:t>8. 5. 2013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F36CA-52D0-45DC-AF16-26B678FDED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DB5E-293B-42CC-8D34-732250F5D15A}" type="datetimeFigureOut">
              <a:rPr lang="sk-SK" smtClean="0"/>
              <a:pPr/>
              <a:t>8. 5. 2013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F36CA-52D0-45DC-AF16-26B678FDED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DB5E-293B-42CC-8D34-732250F5D15A}" type="datetimeFigureOut">
              <a:rPr lang="sk-SK" smtClean="0"/>
              <a:pPr/>
              <a:t>8. 5. 2013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F36CA-52D0-45DC-AF16-26B678FDED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DB5E-293B-42CC-8D34-732250F5D15A}" type="datetimeFigureOut">
              <a:rPr lang="sk-SK" smtClean="0"/>
              <a:pPr/>
              <a:t>8. 5. 2013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F36CA-52D0-45DC-AF16-26B678FDED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DB5E-293B-42CC-8D34-732250F5D15A}" type="datetimeFigureOut">
              <a:rPr lang="sk-SK" smtClean="0"/>
              <a:pPr/>
              <a:t>8. 5. 2013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6F36CA-52D0-45DC-AF16-26B678FDED2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8BDB5E-293B-42CC-8D34-732250F5D15A}" type="datetimeFigureOut">
              <a:rPr lang="sk-SK" smtClean="0"/>
              <a:pPr/>
              <a:t>8. 5. 2013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6F36CA-52D0-45DC-AF16-26B678FDED22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k.wikipedia.org/wiki/S%C3%BAbor:A_smoky_day_at_the_Sugar_Bowl--Hupa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youtube.com/watch?v=0Z33CwdtUI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k.wikipedia.org/wiki/Indi%C3%A1ni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/>
              <a:t>Indiáni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645024"/>
            <a:ext cx="7854696" cy="1336112"/>
          </a:xfrm>
        </p:spPr>
        <p:txBody>
          <a:bodyPr/>
          <a:lstStyle/>
          <a:p>
            <a:r>
              <a:rPr lang="sk-SK" dirty="0" smtClean="0"/>
              <a:t>Marek Kováč</a:t>
            </a:r>
            <a:endParaRPr lang="sk-SK" dirty="0"/>
          </a:p>
        </p:txBody>
      </p:sp>
      <p:pic>
        <p:nvPicPr>
          <p:cNvPr id="4" name="Obrázok 3" descr="i1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988840"/>
            <a:ext cx="3500839" cy="4032448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pic>
        <p:nvPicPr>
          <p:cNvPr id="4" name="Obrázok 3" descr="gvgvf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1916832"/>
            <a:ext cx="3304680" cy="4464496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Pôvod Indiánov</a:t>
            </a:r>
            <a:endParaRPr lang="sk-SK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19" y="2564321"/>
            <a:ext cx="5040561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2" tooltip="Zväčšiť"/>
              </a:rPr>
              <a:t>  </a:t>
            </a:r>
            <a:endParaRPr kumimoji="0" lang="sk-SK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Indiáni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alebo zriedkavo </a:t>
            </a:r>
            <a:r>
              <a:rPr kumimoji="0" lang="sk-SK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Amerindovia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je praobyvateľstvo Ameriky ázijského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mongoloidného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pôvodu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(spravidla okrem Eskimákov a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Aleutov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).Ameriku začalo osídľovať približne pred 40 000 - 45 000 rokmi cez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Beringov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prieliv, Aljašku a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Aleutské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ostrovy,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pozdĺž pacifického pobrežia Severnej Ameriky sa dostali až do najjužnejších častí Južnej Ameriky. Sú tvorcami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sk-SK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prekolumbovských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kultúr.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Názov </a:t>
            </a:r>
            <a:r>
              <a:rPr kumimoji="0" lang="sk-SK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Indiáni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vznikol chybne zo španielskeho slova </a:t>
            </a:r>
            <a:r>
              <a:rPr kumimoji="0" lang="sk-SK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Indios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obyvateľ Indie, ktorý sa rozšíril po objavení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Ameriky Španielmi domnievajúcimi sa, že priplávali do Indie. Meno sa natoľko vžilo, že správne označenie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2050" name="Picture 2" descr="http://upload.wikimedia.org/wikipedia/commons/thumb/4/4a/A_smoky_day_at_the_Sugar_Bowl--Hupa.jpg/200px-A_smoky_day_at_the_Sugar_Bowl--Hup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32656"/>
            <a:ext cx="1944216" cy="2634413"/>
          </a:xfrm>
          <a:prstGeom prst="rect">
            <a:avLst/>
          </a:prstGeom>
          <a:noFill/>
        </p:spPr>
      </p:pic>
      <p:pic>
        <p:nvPicPr>
          <p:cNvPr id="2051" name="Picture 3" descr="http://bits.wikimedia.org/static-1.21wmf8/skins/common/images/magnify-clip.png">
            <a:hlinkClick r:id="rId2" tooltip="Zväčšiť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575" y="1370013"/>
            <a:ext cx="142875" cy="104775"/>
          </a:xfrm>
          <a:prstGeom prst="rect">
            <a:avLst/>
          </a:prstGeom>
          <a:noFill/>
        </p:spPr>
      </p:pic>
      <p:pic>
        <p:nvPicPr>
          <p:cNvPr id="6" name="Obrázok 5" descr="prevziať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3356992"/>
            <a:ext cx="3539805" cy="3281536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Domy Indiánov</a:t>
            </a:r>
            <a:endParaRPr lang="sk-SK" dirty="0"/>
          </a:p>
        </p:txBody>
      </p:sp>
      <p:pic>
        <p:nvPicPr>
          <p:cNvPr id="4" name="Obrázok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645024"/>
            <a:ext cx="3119158" cy="2520280"/>
          </a:xfrm>
          <a:prstGeom prst="rect">
            <a:avLst/>
          </a:prstGeom>
        </p:spPr>
      </p:pic>
      <p:pic>
        <p:nvPicPr>
          <p:cNvPr id="5" name="Obrázok 4" descr="gfgd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1484784"/>
            <a:ext cx="2514565" cy="3168352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3275856" y="2708920"/>
            <a:ext cx="3288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Indiáni žijú v takýchto stanoch </a:t>
            </a:r>
          </a:p>
          <a:p>
            <a:r>
              <a:rPr lang="sk-SK" dirty="0" smtClean="0"/>
              <a:t>ktoré  sa volajú </a:t>
            </a:r>
            <a:r>
              <a:rPr lang="sk-SK" dirty="0" err="1" smtClean="0"/>
              <a:t>típi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8" name="Obrázok 7" descr="c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3501008"/>
            <a:ext cx="2930043" cy="2852936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Zbrane Indiánov</a:t>
            </a:r>
            <a:endParaRPr lang="sk-SK" dirty="0"/>
          </a:p>
        </p:txBody>
      </p:sp>
      <p:pic>
        <p:nvPicPr>
          <p:cNvPr id="5" name="Obrázok 4" descr="ggg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8512" y="2505075"/>
            <a:ext cx="2466975" cy="1847850"/>
          </a:xfrm>
          <a:prstGeom prst="rect">
            <a:avLst/>
          </a:prstGeom>
        </p:spPr>
      </p:pic>
      <p:pic>
        <p:nvPicPr>
          <p:cNvPr id="6" name="Obrázok 5" descr="v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204864"/>
            <a:ext cx="2257425" cy="2028825"/>
          </a:xfrm>
          <a:prstGeom prst="rect">
            <a:avLst/>
          </a:prstGeom>
        </p:spPr>
      </p:pic>
      <p:pic>
        <p:nvPicPr>
          <p:cNvPr id="7" name="Obrázok 6" descr="b 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8224" y="2132856"/>
            <a:ext cx="2143125" cy="2143125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611560" y="4941168"/>
            <a:ext cx="393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Indiáni lovili týmito zbraňami bizóny.</a:t>
            </a:r>
            <a:endParaRPr lang="sk-SK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Indiánska strava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827584" y="2060848"/>
            <a:ext cx="5541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Indiáni lovili bizóny ktoré sa väčšinou pásli v stádach. </a:t>
            </a:r>
            <a:endParaRPr lang="sk-SK" dirty="0" smtClean="0"/>
          </a:p>
          <a:p>
            <a:pPr algn="ctr"/>
            <a:r>
              <a:rPr lang="sk-SK" dirty="0" smtClean="0"/>
              <a:t>Lovili </a:t>
            </a:r>
            <a:r>
              <a:rPr lang="sk-SK" dirty="0" smtClean="0"/>
              <a:t>aj ryby a </a:t>
            </a:r>
            <a:r>
              <a:rPr lang="sk-SK" dirty="0"/>
              <a:t>v</a:t>
            </a:r>
            <a:r>
              <a:rPr lang="sk-SK" dirty="0" smtClean="0"/>
              <a:t>táky.</a:t>
            </a:r>
            <a:endParaRPr lang="sk-SK" dirty="0"/>
          </a:p>
        </p:txBody>
      </p:sp>
      <p:pic>
        <p:nvPicPr>
          <p:cNvPr id="4" name="Obrázok 3" descr="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140968"/>
            <a:ext cx="2552700" cy="1790700"/>
          </a:xfrm>
          <a:prstGeom prst="rect">
            <a:avLst/>
          </a:prstGeom>
        </p:spPr>
      </p:pic>
      <p:pic>
        <p:nvPicPr>
          <p:cNvPr id="5" name="Obrázok 4" descr="w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3356992"/>
            <a:ext cx="4757595" cy="3308017"/>
          </a:xfrm>
          <a:prstGeom prst="rect">
            <a:avLst/>
          </a:prstGeom>
        </p:spPr>
      </p:pic>
      <p:pic>
        <p:nvPicPr>
          <p:cNvPr id="6" name="Obrázok 5" descr="h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5029200"/>
            <a:ext cx="2438400" cy="18288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Lov Indiánov</a:t>
            </a:r>
            <a:endParaRPr lang="sk-SK" dirty="0"/>
          </a:p>
        </p:txBody>
      </p:sp>
      <p:pic>
        <p:nvPicPr>
          <p:cNvPr id="3" name="Obrázok 2" descr="w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060848"/>
            <a:ext cx="2796175" cy="1944216"/>
          </a:xfrm>
          <a:prstGeom prst="rect">
            <a:avLst/>
          </a:prstGeom>
        </p:spPr>
      </p:pic>
      <p:pic>
        <p:nvPicPr>
          <p:cNvPr id="4" name="Obrázok 3" descr="ťttz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2060848"/>
            <a:ext cx="2471792" cy="1944216"/>
          </a:xfrm>
          <a:prstGeom prst="rect">
            <a:avLst/>
          </a:prstGeom>
        </p:spPr>
      </p:pic>
      <p:pic>
        <p:nvPicPr>
          <p:cNvPr id="5" name="Obrázok 4" descr="ghg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03640" y="2132856"/>
            <a:ext cx="3240360" cy="1944216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683568" y="4725144"/>
            <a:ext cx="2729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Indiáni lovia v skupinách.</a:t>
            </a:r>
            <a:endParaRPr lang="sk-SK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Tanec Indiánov</a:t>
            </a:r>
            <a:endParaRPr lang="sk-SK" dirty="0"/>
          </a:p>
        </p:txBody>
      </p:sp>
      <p:pic>
        <p:nvPicPr>
          <p:cNvPr id="3" name="Obrázok 2" descr="imagesf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24028" y="3717032"/>
            <a:ext cx="3757600" cy="2104256"/>
          </a:xfrm>
          <a:prstGeom prst="rect">
            <a:avLst/>
          </a:prstGeom>
        </p:spPr>
      </p:pic>
      <p:pic>
        <p:nvPicPr>
          <p:cNvPr id="4" name="Obrázok 3" descr="images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7" y="2204864"/>
            <a:ext cx="3538567" cy="2376264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3995936" y="2348880"/>
            <a:ext cx="4995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Indiáni tancujú indiánske tance.</a:t>
            </a:r>
          </a:p>
          <a:p>
            <a:r>
              <a:rPr lang="sk-SK" dirty="0" smtClean="0"/>
              <a:t>Tancujú obradné tance, pred lovom, pri poprave.</a:t>
            </a:r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2286000" y="5949280"/>
            <a:ext cx="53103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hlinkClick r:id="rId4"/>
              </a:rPr>
              <a:t>http://www.youtube.com/watch?v=0Z33CwdtUIA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Masky Indiánov</a:t>
            </a:r>
            <a:endParaRPr lang="sk-SK" dirty="0"/>
          </a:p>
        </p:txBody>
      </p:sp>
      <p:pic>
        <p:nvPicPr>
          <p:cNvPr id="3" name="Obrázok 2" descr="aztekov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420888"/>
            <a:ext cx="2742981" cy="2952328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5220072" y="2060848"/>
            <a:ext cx="2464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Indiáni nosia masky. </a:t>
            </a:r>
          </a:p>
          <a:p>
            <a:r>
              <a:rPr lang="sk-SK" dirty="0" smtClean="0"/>
              <a:t>Používajú ich pri tanci.</a:t>
            </a:r>
            <a:endParaRPr lang="sk-SK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                    Zdroje</a:t>
            </a:r>
            <a:endParaRPr lang="sk-SK" dirty="0"/>
          </a:p>
        </p:txBody>
      </p:sp>
      <p:sp>
        <p:nvSpPr>
          <p:cNvPr id="3" name="Obdĺžnik 2"/>
          <p:cNvSpPr/>
          <p:nvPr/>
        </p:nvSpPr>
        <p:spPr>
          <a:xfrm>
            <a:off x="2287752" y="3244334"/>
            <a:ext cx="4876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hlinkClick r:id="rId2"/>
              </a:rPr>
              <a:t>http://sk.wikipedia.org/wiki/Indi%C3%A1ni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ransition spd="slow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</TotalTime>
  <Words>187</Words>
  <Application>Microsoft Office PowerPoint</Application>
  <PresentationFormat>Prezentácia na obrazovke (4:3)</PresentationFormat>
  <Paragraphs>32</Paragraphs>
  <Slides>10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Tok</vt:lpstr>
      <vt:lpstr>Indiáni</vt:lpstr>
      <vt:lpstr>Pôvod Indiánov</vt:lpstr>
      <vt:lpstr>Domy Indiánov</vt:lpstr>
      <vt:lpstr>Zbrane Indiánov</vt:lpstr>
      <vt:lpstr>Indiánska strava</vt:lpstr>
      <vt:lpstr>Lov Indiánov</vt:lpstr>
      <vt:lpstr>Tanec Indiánov</vt:lpstr>
      <vt:lpstr>Masky Indiánov</vt:lpstr>
      <vt:lpstr>                      Zdroje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Indiáni</dc:title>
  <dc:creator>ziak_2</dc:creator>
  <cp:lastModifiedBy>miroslav</cp:lastModifiedBy>
  <cp:revision>16</cp:revision>
  <dcterms:created xsi:type="dcterms:W3CDTF">2013-01-24T12:47:09Z</dcterms:created>
  <dcterms:modified xsi:type="dcterms:W3CDTF">2013-05-08T13:01:11Z</dcterms:modified>
</cp:coreProperties>
</file>